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57" r:id="rId8"/>
    <p:sldId id="266" r:id="rId9"/>
    <p:sldId id="265" r:id="rId10"/>
    <p:sldId id="258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58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696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484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815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87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2847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7039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042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872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666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181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313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830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605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915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012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419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7F3B89-74C4-4F85-8409-CE7E12D8D72D}" type="datetimeFigureOut">
              <a:rPr lang="pl-PL" smtClean="0"/>
              <a:t>2017-12-14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4191B2-23F6-4AD3-8931-34E8972B7E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13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4FE8A2-FE4D-40C7-BD76-E99637B6E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Wycieczka do </a:t>
            </a:r>
            <a:r>
              <a:rPr lang="pl-PL"/>
              <a:t>Warszawy -</a:t>
            </a:r>
            <a:r>
              <a:rPr lang="pl-PL" dirty="0"/>
              <a:t/>
            </a:r>
            <a:br>
              <a:rPr lang="pl-PL" dirty="0"/>
            </a:br>
            <a:r>
              <a:rPr lang="pl-PL" sz="3200" b="1" dirty="0"/>
              <a:t>miejsca które zwiedziłem</a:t>
            </a:r>
            <a:endParaRPr lang="pl-PL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66FB000-3F89-4EC1-A09C-A1617CAC7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Przygotował</a:t>
            </a:r>
          </a:p>
          <a:p>
            <a:r>
              <a:rPr lang="pl-PL" dirty="0"/>
              <a:t>Tomasz Obarzanek</a:t>
            </a:r>
          </a:p>
          <a:p>
            <a:r>
              <a:rPr lang="pl-PL" dirty="0"/>
              <a:t>Klasa VII ,,C”</a:t>
            </a:r>
          </a:p>
        </p:txBody>
      </p:sp>
    </p:spTree>
    <p:extLst>
      <p:ext uri="{BB962C8B-B14F-4D97-AF65-F5344CB8AC3E}">
        <p14:creationId xmlns:p14="http://schemas.microsoft.com/office/powerpoint/2010/main" val="23400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27500CA-FA61-49B6-AC7B-2CE50433D9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9BB2C0D0-9D80-4309-B3A1-320A61FC62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BD302E04-6272-4489-AC6C-BD90F6BE4E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654ECFC5-08C7-4BEA-8913-423DF4B205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22B548B5-28F3-4F2F-BDDA-A16D0D276D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EB0B6947-A2CA-4DF4-B955-DAFECEC2E4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D4F51AD8-AD43-4ABE-85E8-4F769F8C21E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xmlns="" id="{6958E693-06E1-4835-9E33-076E6D8ED9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90503" y="648931"/>
            <a:ext cx="3912520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Obraz 10" descr="Obraz zawierający budynek, zewnętrzne, niebo, budynek administracji publicznej&#10;&#10;Opis wygenerowany przy bardzo wysokim poziomie pewności">
            <a:extLst>
              <a:ext uri="{FF2B5EF4-FFF2-40B4-BE49-F238E27FC236}">
                <a16:creationId xmlns:a16="http://schemas.microsoft.com/office/drawing/2014/main" xmlns="" id="{29CAED57-7480-4789-AD1B-CA7D9B3542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r="2" b="6539"/>
          <a:stretch/>
        </p:blipFill>
        <p:spPr>
          <a:xfrm>
            <a:off x="7590503" y="508597"/>
            <a:ext cx="3912520" cy="5512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A5939D-D46B-4B6C-BBAE-4A4310F8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5781729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b="1" dirty="0"/>
              <a:t>Pomnik</a:t>
            </a:r>
            <a:r>
              <a:rPr lang="en-US" b="1" dirty="0"/>
              <a:t> </a:t>
            </a:r>
            <a:r>
              <a:rPr lang="pl-PL" b="1" dirty="0"/>
              <a:t>Mikołaja</a:t>
            </a:r>
            <a:r>
              <a:rPr lang="en-US" b="1" dirty="0"/>
              <a:t> </a:t>
            </a:r>
            <a:r>
              <a:rPr lang="pl-PL" b="1" dirty="0"/>
              <a:t>Kopernika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3386BE9F-875D-4C30-BA76-2C1CCFA43836}"/>
              </a:ext>
            </a:extLst>
          </p:cNvPr>
          <p:cNvSpPr txBox="1">
            <a:spLocks/>
          </p:cNvSpPr>
          <p:nvPr/>
        </p:nvSpPr>
        <p:spPr>
          <a:xfrm>
            <a:off x="1484309" y="2486024"/>
            <a:ext cx="6106193" cy="330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Ufundowany</a:t>
            </a:r>
            <a:r>
              <a:rPr lang="en-US" dirty="0"/>
              <a:t> </a:t>
            </a:r>
            <a:r>
              <a:rPr lang="pl-PL" dirty="0"/>
              <a:t>przez</a:t>
            </a:r>
            <a:r>
              <a:rPr lang="en-US" dirty="0"/>
              <a:t> </a:t>
            </a:r>
            <a:r>
              <a:rPr lang="pl-PL" dirty="0"/>
              <a:t>księdza</a:t>
            </a:r>
            <a:r>
              <a:rPr lang="en-US" dirty="0"/>
              <a:t> </a:t>
            </a:r>
            <a:r>
              <a:rPr lang="pl-PL" dirty="0"/>
              <a:t>Stanisława</a:t>
            </a:r>
            <a:r>
              <a:rPr lang="en-US" dirty="0"/>
              <a:t> </a:t>
            </a:r>
            <a:r>
              <a:rPr lang="pl-PL" dirty="0"/>
              <a:t>Staszica</a:t>
            </a:r>
            <a:r>
              <a:rPr lang="en-US" dirty="0"/>
              <a:t>, </a:t>
            </a:r>
            <a:r>
              <a:rPr lang="pl-PL" dirty="0"/>
              <a:t>odsłonięty</a:t>
            </a:r>
            <a:r>
              <a:rPr lang="en-US" dirty="0"/>
              <a:t> </a:t>
            </a:r>
            <a:r>
              <a:rPr lang="pl-PL" dirty="0"/>
              <a:t>został</a:t>
            </a:r>
            <a:r>
              <a:rPr lang="en-US" dirty="0"/>
              <a:t> 11 </a:t>
            </a:r>
            <a:r>
              <a:rPr lang="pl-PL" dirty="0"/>
              <a:t>maja</a:t>
            </a:r>
            <a:r>
              <a:rPr lang="en-US" dirty="0"/>
              <a:t> 1830 </a:t>
            </a:r>
            <a:r>
              <a:rPr lang="pl-PL" dirty="0"/>
              <a:t>przez</a:t>
            </a:r>
            <a:r>
              <a:rPr lang="en-US" dirty="0"/>
              <a:t> Juliana </a:t>
            </a:r>
            <a:r>
              <a:rPr lang="pl-PL" dirty="0"/>
              <a:t>Ursyna</a:t>
            </a:r>
            <a:r>
              <a:rPr lang="en-US" dirty="0"/>
              <a:t> Niemcewicza. Stanął przed Pałacem Staszica , ówczesną siedzibą Towarzystwa Przyjaciół Nauk.</a:t>
            </a:r>
            <a:endParaRPr lang="pl-PL" dirty="0"/>
          </a:p>
          <a:p>
            <a:r>
              <a:rPr lang="pl-PL" dirty="0"/>
              <a:t>Monument przedstawia Mikołaja Kopernika ubranego w togę profesorską, który w swojej lewej ręce trzyma sferę armilarną, a palcem prawej ręki wskazuje niebo, co ma wskazywać na powiązania Kopernika z astronomią i badaniami nieba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17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ADA8EC3-01C5-453C-91A6-D01B9E15BF0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9A1D7546-68ED-4F66-AA8D-D04BEAD3938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FCFE8A66-699D-4E05-B8FC-C31AE461D6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A124234B-D5D1-45F9-9B32-264F699BCA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7A0B0249-AEB7-44A1-BEC3-A0C07E9E31D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251D4BF9-284D-4B99-922C-BAB91FB2D9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733E9BD1-CC4F-4B4B-A413-92D6B1F0B3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2EAC6F4-CC14-4018-8EB7-80E98A20725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20B54FFC-1F45-4851-B17E-27AA9F2AA7D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41D2D494-2435-4150-B9D3-974CD924E5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xmlns="" id="{1919E1BB-9B82-4C97-919D-92ED3FFE66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xmlns="" id="{6F8ACC16-1243-4719-B21E-C286C1026B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453E1702-AF03-4993-9127-D048E931435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xmlns="" id="{B0A6365B-1292-4142-BA51-04BCB3D4C1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7" name="Obraz 6" descr="Obraz zawierający budynek, zewnętrzne, niebo, zegar&#10;&#10;Opis wygenerowany przy bardzo wysokim poziomie pewności">
            <a:extLst>
              <a:ext uri="{FF2B5EF4-FFF2-40B4-BE49-F238E27FC236}">
                <a16:creationId xmlns:a16="http://schemas.microsoft.com/office/drawing/2014/main" xmlns="" id="{2864545C-861A-4606-ABD0-8095FB6E6C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r="1" b="1"/>
          <a:stretch/>
        </p:blipFill>
        <p:spPr>
          <a:xfrm>
            <a:off x="796065" y="10"/>
            <a:ext cx="11395934" cy="6857990"/>
          </a:xfrm>
          <a:custGeom>
            <a:avLst/>
            <a:gdLst>
              <a:gd name="connsiteX0" fmla="*/ 867942 w 11395934"/>
              <a:gd name="connsiteY0" fmla="*/ 0 h 6858000"/>
              <a:gd name="connsiteX1" fmla="*/ 1786638 w 11395934"/>
              <a:gd name="connsiteY1" fmla="*/ 0 h 6858000"/>
              <a:gd name="connsiteX2" fmla="*/ 11395934 w 11395934"/>
              <a:gd name="connsiteY2" fmla="*/ 0 h 6858000"/>
              <a:gd name="connsiteX3" fmla="*/ 11395934 w 11395934"/>
              <a:gd name="connsiteY3" fmla="*/ 6858000 h 6858000"/>
              <a:gd name="connsiteX4" fmla="*/ 1925619 w 11395934"/>
              <a:gd name="connsiteY4" fmla="*/ 6858000 h 6858000"/>
              <a:gd name="connsiteX5" fmla="*/ 1924311 w 11395934"/>
              <a:gd name="connsiteY5" fmla="*/ 6820097 h 6858000"/>
              <a:gd name="connsiteX6" fmla="*/ 1925076 w 11395934"/>
              <a:gd name="connsiteY6" fmla="*/ 6858000 h 6858000"/>
              <a:gd name="connsiteX7" fmla="*/ 1892647 w 11395934"/>
              <a:gd name="connsiteY7" fmla="*/ 6858000 h 6858000"/>
              <a:gd name="connsiteX8" fmla="*/ 0 w 11395934"/>
              <a:gd name="connsiteY8" fmla="*/ 5314276 h 6858000"/>
              <a:gd name="connsiteX9" fmla="*/ 867942 w 11395934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95934" h="6858000">
                <a:moveTo>
                  <a:pt x="867942" y="0"/>
                </a:moveTo>
                <a:lnTo>
                  <a:pt x="1786638" y="0"/>
                </a:lnTo>
                <a:lnTo>
                  <a:pt x="11395934" y="0"/>
                </a:lnTo>
                <a:lnTo>
                  <a:pt x="11395934" y="6858000"/>
                </a:lnTo>
                <a:lnTo>
                  <a:pt x="1925619" y="6858000"/>
                </a:lnTo>
                <a:lnTo>
                  <a:pt x="1924311" y="6820097"/>
                </a:lnTo>
                <a:lnTo>
                  <a:pt x="1925076" y="6858000"/>
                </a:lnTo>
                <a:lnTo>
                  <a:pt x="1892647" y="6858000"/>
                </a:lnTo>
                <a:lnTo>
                  <a:pt x="0" y="5314276"/>
                </a:lnTo>
                <a:cubicBezTo>
                  <a:pt x="282142" y="3542851"/>
                  <a:pt x="585800" y="1771425"/>
                  <a:pt x="8679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4252063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C9C3F7-D7A0-4B7A-837E-B5F7A6B77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2552700"/>
            <a:ext cx="10018713" cy="1752599"/>
          </a:xfrm>
        </p:spPr>
        <p:txBody>
          <a:bodyPr>
            <a:noAutofit/>
          </a:bodyPr>
          <a:lstStyle/>
          <a:p>
            <a:r>
              <a:rPr lang="pl-PL" sz="13800" b="1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30429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8F94D66-27EC-4CB8-8226-D7F41C16186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1A53964C-7D93-4C48-A4A6-C4C2C393C5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9C944EEC-539E-4389-8785-58E65D04E8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7836EB7E-895C-4D68-B92E-312B371CBD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0F29242B-8CE7-4636-B326-4BEE42EB6D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4D0B8E9A-7727-4AD9-974E-8815F0B20E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1CD6C65C-71BE-4549-926A-1C1135FD06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5EF08599-3FED-4288-A20D-E7BCAC3B8E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ymbol zastępczy zawartości 5" descr="Obraz zawierający budynek, zewnętrzne, niebo, podłoże&#10;&#10;Opis wygenerowany przy bardzo wysokim poziomie pewności">
            <a:extLst>
              <a:ext uri="{FF2B5EF4-FFF2-40B4-BE49-F238E27FC236}">
                <a16:creationId xmlns:a16="http://schemas.microsoft.com/office/drawing/2014/main" xmlns="" id="{9F43E4A9-F070-49DB-8816-3230F34CD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6" r="9091" b="62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Freeform 13">
            <a:extLst>
              <a:ext uri="{FF2B5EF4-FFF2-40B4-BE49-F238E27FC236}">
                <a16:creationId xmlns:a16="http://schemas.microsoft.com/office/drawing/2014/main" xmlns="" id="{C884A6B2-90E9-4BDB-8503-71AC02D395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9046BC8-D404-4E7D-9202-A07F3FDD382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4C202215-4C35-450D-9F60-671C8F8DEBA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F1A5BA8A-AEB4-4BCB-B86C-3F6A8E229C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28AC2443-05F0-41CD-8D4A-63DE144F8B4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33E32F17-ED99-4969-B4D6-10A987D736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xmlns="" id="{5599A813-8424-4E53-95CA-85BF5470D6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xmlns="" id="{52431A4F-4662-480B-8AD3-394EACD7ED1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D01D96-3821-485F-8C67-5149498B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34067"/>
            <a:ext cx="4080932" cy="3310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Stare Miasto</a:t>
            </a:r>
          </a:p>
        </p:txBody>
      </p:sp>
    </p:spTree>
    <p:extLst>
      <p:ext uri="{BB962C8B-B14F-4D97-AF65-F5344CB8AC3E}">
        <p14:creationId xmlns:p14="http://schemas.microsoft.com/office/powerpoint/2010/main" val="3303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00C32BDA-A1EA-4093-8849-4ABA9074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5781729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b="1" dirty="0"/>
              <a:t>Zamek Królewski</a:t>
            </a:r>
            <a:endParaRPr lang="en-US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CDD21B29-34F3-4549-A5BD-EEC204EE2329}"/>
              </a:ext>
            </a:extLst>
          </p:cNvPr>
          <p:cNvSpPr txBox="1">
            <a:spLocks/>
          </p:cNvSpPr>
          <p:nvPr/>
        </p:nvSpPr>
        <p:spPr>
          <a:xfrm>
            <a:off x="1126435" y="2666999"/>
            <a:ext cx="613960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Pełni funkcje muzealne i reprezentacyjne</a:t>
            </a:r>
          </a:p>
          <a:p>
            <a:r>
              <a:rPr lang="pl-PL" dirty="0"/>
              <a:t>W 1980 Zamek Królewski wraz ze Starym Miastem został wpisany na listę światowego dziedzictwa UNESCO, w 1994 wraz z historycznym zespołem miasta z Traktem Królewskim i Wilanowem Królewskim został uznany za pomnik historii.</a:t>
            </a:r>
          </a:p>
          <a:p>
            <a:endParaRPr lang="pl-P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Obraz 7" descr="Obraz zawierający niebo, zewnętrzne, budynek, czerwony&#10;&#10;Opis wygenerowany przy bardzo wysokim poziomie pewności">
            <a:extLst>
              <a:ext uri="{FF2B5EF4-FFF2-40B4-BE49-F238E27FC236}">
                <a16:creationId xmlns:a16="http://schemas.microsoft.com/office/drawing/2014/main" xmlns="" id="{5DC3BFF7-8DA3-4BDB-A948-187435F1D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4" y="1675682"/>
            <a:ext cx="5434011" cy="3506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0722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B7B47CF6-3328-429E-814D-62332D5E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5781729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b="1" dirty="0"/>
              <a:t>Grób Nieznanego Żołnierza</a:t>
            </a:r>
            <a:endParaRPr lang="en-US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7E5ECC2D-AA00-42CE-81E2-9D34831E0A07}"/>
              </a:ext>
            </a:extLst>
          </p:cNvPr>
          <p:cNvSpPr txBox="1">
            <a:spLocks/>
          </p:cNvSpPr>
          <p:nvPr/>
        </p:nvSpPr>
        <p:spPr>
          <a:xfrm>
            <a:off x="1484310" y="2666999"/>
            <a:ext cx="5097466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Ideą warszawskiego Grobu Nieznanego Żołnierza jest uczczenie pamięci poległych w walce o niepodległość.</a:t>
            </a:r>
          </a:p>
          <a:p>
            <a:r>
              <a:rPr lang="pl-PL" dirty="0"/>
              <a:t>Przy Grobie Nieznanego Żołnierza w Warszawie płonie wieczny znicz i służbę pełni warta honorowa z Batalionu Reprezentacyjnego Wojska Polskiego, a w święta państwowe odbywa się jej uroczysta zmiana z udziałem najwyższych władz państwa</a:t>
            </a:r>
          </a:p>
        </p:txBody>
      </p:sp>
      <p:pic>
        <p:nvPicPr>
          <p:cNvPr id="7" name="Obraz 6" descr="Obraz zawierający zewnętrzne, niebo, budynek, drzewo&#10;&#10;Opis wygenerowany przy bardzo wysokim poziomie pewności">
            <a:extLst>
              <a:ext uri="{FF2B5EF4-FFF2-40B4-BE49-F238E27FC236}">
                <a16:creationId xmlns:a16="http://schemas.microsoft.com/office/drawing/2014/main" xmlns="" id="{D9CF61E9-FED5-418B-89D8-CA7E16C32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6" y="1919287"/>
            <a:ext cx="5162550" cy="3871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10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BF46BC4A-FF66-4C62-82BD-93007B6D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5781729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b="1" dirty="0"/>
              <a:t>Krakowskie Przedmieście</a:t>
            </a:r>
            <a:endParaRPr lang="en-US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290B8EE5-0FD2-415F-B3AB-5FEF822F1F5B}"/>
              </a:ext>
            </a:extLst>
          </p:cNvPr>
          <p:cNvSpPr txBox="1">
            <a:spLocks/>
          </p:cNvSpPr>
          <p:nvPr/>
        </p:nvSpPr>
        <p:spPr>
          <a:xfrm>
            <a:off x="1484310" y="2666999"/>
            <a:ext cx="578173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Obraz 7" descr="Obraz zawierający budynek, zewnętrzne, niebo, podłoże&#10;&#10;Opis wygenerowany przy bardzo wysokim poziomie pewności">
            <a:extLst>
              <a:ext uri="{FF2B5EF4-FFF2-40B4-BE49-F238E27FC236}">
                <a16:creationId xmlns:a16="http://schemas.microsoft.com/office/drawing/2014/main" xmlns="" id="{B2444736-7F68-4D3A-A593-ABD05319E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61" y="1762540"/>
            <a:ext cx="4281856" cy="284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0B5D0A2C-5126-4080-9F44-D6D762A17199}"/>
              </a:ext>
            </a:extLst>
          </p:cNvPr>
          <p:cNvSpPr txBox="1">
            <a:spLocks/>
          </p:cNvSpPr>
          <p:nvPr/>
        </p:nvSpPr>
        <p:spPr>
          <a:xfrm>
            <a:off x="1484309" y="2486024"/>
            <a:ext cx="5897152" cy="330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jedna z najbardziej znanych i reprezentacyjnych ulic historycznej części Warszawy, północny odcinek Traktu Królewskiego. Długa na około 1,1 kilometra, biegnie od placu Zamkowego do skrzyżowania z Kopernika i Nowym Światem. Obecna nazwa ulicy pochodzi od Krakowa, dawnej stolicy Polski, do którego prowadził trakt.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9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16DE859A-89FE-45E8-9BBA-4571D1A7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5781729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b="1" dirty="0"/>
              <a:t>Kolumna Zygmunta</a:t>
            </a:r>
            <a:endParaRPr lang="en-US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6942DA73-7602-427A-9A45-ED9AD5DB2E35}"/>
              </a:ext>
            </a:extLst>
          </p:cNvPr>
          <p:cNvSpPr txBox="1">
            <a:spLocks/>
          </p:cNvSpPr>
          <p:nvPr/>
        </p:nvSpPr>
        <p:spPr>
          <a:xfrm>
            <a:off x="1484310" y="2666999"/>
            <a:ext cx="578173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pomnik króla Zygmunta III Wazy znajdujący się na placu Zamkowym w Warszawie, wzniesiony w latach 1643–1644 z fundacji Władysława IV Wazy.</a:t>
            </a:r>
          </a:p>
        </p:txBody>
      </p:sp>
      <p:pic>
        <p:nvPicPr>
          <p:cNvPr id="9" name="Obraz 8" descr="Obraz zawierający zewnętrzne, niebo, budynek&#10;&#10;Opis wygenerowany przy bardzo wysokim poziomie pewności">
            <a:extLst>
              <a:ext uri="{FF2B5EF4-FFF2-40B4-BE49-F238E27FC236}">
                <a16:creationId xmlns:a16="http://schemas.microsoft.com/office/drawing/2014/main" xmlns="" id="{28A7EADB-66AD-41A7-AB91-4FE4CAFF4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62" y="685800"/>
            <a:ext cx="3462338" cy="4616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94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8F94D66-27EC-4CB8-8226-D7F41C16186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1A53964C-7D93-4C48-A4A6-C4C2C393C5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="" id="{9C944EEC-539E-4389-8785-58E65D04E8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7836EB7E-895C-4D68-B92E-312B371CBD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xmlns="" id="{0F29242B-8CE7-4636-B326-4BEE42EB6D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xmlns="" id="{4D0B8E9A-7727-4AD9-974E-8815F0B20E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xmlns="" id="{1CD6C65C-71BE-4549-926A-1C1135FD06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5EF08599-3FED-4288-A20D-E7BCAC3B8E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az 12" descr="Obraz zawierający wewnątrz, podłoże, obiekt&#10;&#10;Opis wygenerowany przy bardzo wysokim poziomie pewności">
            <a:extLst>
              <a:ext uri="{FF2B5EF4-FFF2-40B4-BE49-F238E27FC236}">
                <a16:creationId xmlns:a16="http://schemas.microsoft.com/office/drawing/2014/main" xmlns="" id="{74DD30A8-3576-45EC-9748-517C859FC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Freeform 13">
            <a:extLst>
              <a:ext uri="{FF2B5EF4-FFF2-40B4-BE49-F238E27FC236}">
                <a16:creationId xmlns:a16="http://schemas.microsoft.com/office/drawing/2014/main" xmlns="" id="{C884A6B2-90E9-4BDB-8503-71AC02D395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9046BC8-D404-4E7D-9202-A07F3FDD382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xmlns="" id="{4C202215-4C35-450D-9F60-671C8F8DEBA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xmlns="" id="{F1A5BA8A-AEB4-4BCB-B86C-3F6A8E229C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xmlns="" id="{28AC2443-05F0-41CD-8D4A-63DE144F8B4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xmlns="" id="{33E32F17-ED99-4969-B4D6-10A987D736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5599A813-8424-4E53-95CA-85BF5470D6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52431A4F-4662-480B-8AD3-394EACD7ED1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2ECC6C-9C14-4866-ACBD-5BFE95E3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34067"/>
            <a:ext cx="4080932" cy="3310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</a:rPr>
              <a:t>Muzeum Pieniądza</a:t>
            </a:r>
          </a:p>
        </p:txBody>
      </p:sp>
    </p:spTree>
    <p:extLst>
      <p:ext uri="{BB962C8B-B14F-4D97-AF65-F5344CB8AC3E}">
        <p14:creationId xmlns:p14="http://schemas.microsoft.com/office/powerpoint/2010/main" val="165187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E45979-8A89-46D8-B685-18BC1EA6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Centrum Pieniądza NBP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3A42008-AB13-461C-A376-20ABB9725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08313"/>
            <a:ext cx="10018713" cy="3882887"/>
          </a:xfrm>
        </p:spPr>
        <p:txBody>
          <a:bodyPr>
            <a:normAutofit/>
          </a:bodyPr>
          <a:lstStyle/>
          <a:p>
            <a:r>
              <a:rPr lang="pl-PL" dirty="0"/>
              <a:t>im. Sławomira S. Skrzypka – placówka ekspozycyjno-edukacyjna Narodowego Banku Polskiego.</a:t>
            </a:r>
          </a:p>
          <a:p>
            <a:r>
              <a:rPr lang="pl-PL" dirty="0"/>
              <a:t>zajmuje 2 tys. m kw. na trzech kondygnacjach w budynku przy ul. Świętokrzyskiej</a:t>
            </a:r>
          </a:p>
          <a:p>
            <a:r>
              <a:rPr lang="pl-PL" dirty="0"/>
              <a:t>Kopia skarbca NBP, </a:t>
            </a:r>
          </a:p>
          <a:p>
            <a:r>
              <a:rPr lang="pl-PL" dirty="0"/>
              <a:t>denar Bolesława Chrobrego, </a:t>
            </a:r>
          </a:p>
          <a:p>
            <a:r>
              <a:rPr lang="pl-PL" dirty="0"/>
              <a:t>bankowóz wypełniony milionem złotych </a:t>
            </a:r>
          </a:p>
          <a:p>
            <a:r>
              <a:rPr lang="pl-PL" dirty="0"/>
              <a:t> 250 urządzeń multimedialnych</a:t>
            </a:r>
          </a:p>
        </p:txBody>
      </p:sp>
    </p:spTree>
    <p:extLst>
      <p:ext uri="{BB962C8B-B14F-4D97-AF65-F5344CB8AC3E}">
        <p14:creationId xmlns:p14="http://schemas.microsoft.com/office/powerpoint/2010/main" val="131809096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08FC30A3-4A94-4BCF-9FA3-0980EA81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3" y="-3"/>
            <a:ext cx="5143502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 descr="Obraz zawierający wewnątrz, budynek, sufit, podłoże&#10;&#10;Opis wygenerowany przy bardzo wysokim poziomie pewności">
            <a:extLst>
              <a:ext uri="{FF2B5EF4-FFF2-40B4-BE49-F238E27FC236}">
                <a16:creationId xmlns:a16="http://schemas.microsoft.com/office/drawing/2014/main" xmlns="" id="{D6958F3D-B248-433B-AA54-71A3928D7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58" y="0"/>
            <a:ext cx="5143502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Obraz 22" descr="Obraz zawierający ławka, budynek, zewnętrzne&#10;&#10;Opis wygenerowany przy bardzo wysokim poziomie pewności">
            <a:extLst>
              <a:ext uri="{FF2B5EF4-FFF2-40B4-BE49-F238E27FC236}">
                <a16:creationId xmlns:a16="http://schemas.microsoft.com/office/drawing/2014/main" xmlns="" id="{C555B3DB-C6AA-43E7-AE41-907BA5A38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58" y="3383864"/>
            <a:ext cx="5268832" cy="34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Obraz 24" descr="Obraz zawierający budynek, zegar, duży, ściana&#10;&#10;Opis wygenerowany przy wysokim poziomie pewności">
            <a:extLst>
              <a:ext uri="{FF2B5EF4-FFF2-40B4-BE49-F238E27FC236}">
                <a16:creationId xmlns:a16="http://schemas.microsoft.com/office/drawing/2014/main" xmlns="" id="{743ADA70-28CB-4186-BDDE-B7650687A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7" y="3383864"/>
            <a:ext cx="5044631" cy="328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7392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Paralaksa</Template>
  <TotalTime>94</TotalTime>
  <Words>302</Words>
  <Application>Microsoft Office PowerPoint</Application>
  <PresentationFormat>Niestandardowy</PresentationFormat>
  <Paragraphs>29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Paralaksa</vt:lpstr>
      <vt:lpstr>Wycieczka do Warszawy - miejsca które zwiedziłem</vt:lpstr>
      <vt:lpstr>Stare Miasto</vt:lpstr>
      <vt:lpstr>Zamek Królewski</vt:lpstr>
      <vt:lpstr>Grób Nieznanego Żołnierza</vt:lpstr>
      <vt:lpstr>Krakowskie Przedmieście</vt:lpstr>
      <vt:lpstr>Kolumna Zygmunta</vt:lpstr>
      <vt:lpstr>Muzeum Pieniądza</vt:lpstr>
      <vt:lpstr>Centrum Pieniądza NBP</vt:lpstr>
      <vt:lpstr>Prezentacja programu PowerPoint</vt:lpstr>
      <vt:lpstr>Pomnik Mikołaja Kopernika </vt:lpstr>
      <vt:lpstr>Prezentacja programu PowerPoint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Warszawy</dc:title>
  <dc:creator>Tomasz Obarzanek</dc:creator>
  <cp:lastModifiedBy>Wiktor Różański</cp:lastModifiedBy>
  <cp:revision>9</cp:revision>
  <dcterms:created xsi:type="dcterms:W3CDTF">2017-11-23T19:32:10Z</dcterms:created>
  <dcterms:modified xsi:type="dcterms:W3CDTF">2017-12-14T15:49:46Z</dcterms:modified>
</cp:coreProperties>
</file>